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7" y="5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E9D5CF-7980-4B91-98FF-E1EAD24699C0}" type="datetimeFigureOut">
              <a:rPr lang="en-US" smtClean="0"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410687-CA1A-4FCA-ACC1-0D3B362AC2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Want To Go To Medical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</a:t>
            </a:r>
            <a:r>
              <a:rPr lang="en-US" sz="2400" dirty="0"/>
              <a:t>s</a:t>
            </a:r>
            <a:r>
              <a:rPr lang="en-US" sz="2400" dirty="0" smtClean="0"/>
              <a:t>hould I major in?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25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904255"/>
            <a:ext cx="2667000" cy="457200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Preferred major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Having researched the various medical schools what majors do they prefer?</a:t>
            </a:r>
          </a:p>
          <a:p>
            <a:r>
              <a:rPr lang="en-US" dirty="0" smtClean="0"/>
              <a:t>Look at the “personality” of the medical school – does your major match?</a:t>
            </a:r>
          </a:p>
          <a:p>
            <a:r>
              <a:rPr lang="en-US" dirty="0" smtClean="0"/>
              <a:t>What were the majors of the last class accepted?</a:t>
            </a:r>
          </a:p>
          <a:p>
            <a:r>
              <a:rPr lang="en-US" dirty="0" smtClean="0"/>
              <a:t>Can you “sell” your major and document academic rigor?</a:t>
            </a:r>
            <a:endParaRPr lang="en-US" dirty="0"/>
          </a:p>
        </p:txBody>
      </p:sp>
      <p:pic>
        <p:nvPicPr>
          <p:cNvPr id="1026" name="Picture 2" descr="C:\Users\cklinger\AppData\Local\Microsoft\Windows\Temporary Internet Files\Content.IE5\G6PNMFOK\MC9000596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500" y="2046514"/>
            <a:ext cx="1745590" cy="192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klinger\AppData\Local\Microsoft\Windows\Temporary Internet Files\Content.IE5\V3DGN95L\MC9000891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44" y="5191223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klinger\AppData\Local\Microsoft\Windows\Temporary Internet Files\Content.IE5\SB6PKBZG\MC90008918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02" y="4389280"/>
            <a:ext cx="968197" cy="9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klinger\AppData\Local\Microsoft\Windows\Temporary Internet Files\Content.IE5\G6PNMFOK\MC9000891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89280"/>
            <a:ext cx="968197" cy="96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cklinger\AppData\Local\Microsoft\Windows\Temporary Internet Files\Content.IE5\9K6C8QLL\MC9000891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729" y="5154628"/>
            <a:ext cx="1016645" cy="101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cklinger\AppData\Local\Microsoft\Windows\Temporary Internet Files\Content.IE5\SH3KFLMG\MC90008919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288634"/>
            <a:ext cx="902589" cy="90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38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4718" y="784860"/>
            <a:ext cx="4922171" cy="457200"/>
          </a:xfrm>
        </p:spPr>
        <p:txBody>
          <a:bodyPr>
            <a:norm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NEED HELP IN DECIDING?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Visit the Career Center</a:t>
            </a:r>
          </a:p>
          <a:p>
            <a:endParaRPr lang="en-US" dirty="0" smtClean="0"/>
          </a:p>
          <a:p>
            <a:r>
              <a:rPr lang="en-US" dirty="0" smtClean="0"/>
              <a:t>Job Shadow</a:t>
            </a:r>
          </a:p>
          <a:p>
            <a:endParaRPr lang="en-US" dirty="0" smtClean="0"/>
          </a:p>
          <a:p>
            <a:r>
              <a:rPr lang="en-US" dirty="0" smtClean="0"/>
              <a:t>Talk with professionals in the field</a:t>
            </a:r>
          </a:p>
          <a:p>
            <a:endParaRPr lang="en-US" dirty="0" smtClean="0"/>
          </a:p>
          <a:p>
            <a:r>
              <a:rPr lang="en-US" dirty="0" smtClean="0"/>
              <a:t>Talk with professors</a:t>
            </a:r>
          </a:p>
          <a:p>
            <a:endParaRPr lang="en-US" dirty="0" smtClean="0"/>
          </a:p>
          <a:p>
            <a:r>
              <a:rPr lang="en-US" dirty="0" smtClean="0"/>
              <a:t>On-line research</a:t>
            </a:r>
          </a:p>
          <a:p>
            <a:endParaRPr lang="en-US" dirty="0"/>
          </a:p>
        </p:txBody>
      </p:sp>
      <p:pic>
        <p:nvPicPr>
          <p:cNvPr id="2050" name="Picture 2" descr="C:\Users\cklinger\AppData\Local\Microsoft\Windows\Temporary Internet Files\Content.IE5\XYARLCW0\MC9000708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52600"/>
            <a:ext cx="1219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klinger\AppData\Local\Microsoft\Windows\Temporary Internet Files\Content.IE5\S1X85XX0\MC9003892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139" y="4890729"/>
            <a:ext cx="1448410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35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 have been told I should major in science</a:t>
            </a:r>
            <a:endParaRPr lang="en-US" b="1" dirty="0"/>
          </a:p>
        </p:txBody>
      </p:sp>
      <p:pic>
        <p:nvPicPr>
          <p:cNvPr id="1026" name="Picture 2" descr="C:\Users\cklinger\AppData\Local\Microsoft\Windows\Temporary Internet Files\Content.IE5\SB6PKBZG\MC9004112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28" y="1447800"/>
            <a:ext cx="4562192" cy="432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 rot="10800000" flipV="1">
            <a:off x="457200" y="6096000"/>
            <a:ext cx="7467600" cy="381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Not Necessarily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7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248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Science Major    vs.   Non-Science Major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Medical school pre-</a:t>
            </a:r>
            <a:r>
              <a:rPr lang="en-US" dirty="0" err="1" smtClean="0"/>
              <a:t>reqs</a:t>
            </a:r>
            <a:r>
              <a:rPr lang="en-US" dirty="0" smtClean="0"/>
              <a:t> are included in degree requirements</a:t>
            </a:r>
          </a:p>
          <a:p>
            <a:r>
              <a:rPr lang="en-US" dirty="0" smtClean="0"/>
              <a:t>Strong science background</a:t>
            </a:r>
          </a:p>
          <a:p>
            <a:r>
              <a:rPr lang="en-US" dirty="0" smtClean="0"/>
              <a:t>Will take more science than needed so must love science</a:t>
            </a:r>
          </a:p>
          <a:p>
            <a:r>
              <a:rPr lang="en-US" dirty="0" smtClean="0"/>
              <a:t>Built in rigor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Can major in what you are passionate about</a:t>
            </a:r>
          </a:p>
          <a:p>
            <a:r>
              <a:rPr lang="en-US" dirty="0" smtClean="0"/>
              <a:t>Need to also take medical school pre-</a:t>
            </a:r>
            <a:r>
              <a:rPr lang="en-US" dirty="0" err="1" smtClean="0"/>
              <a:t>reqs</a:t>
            </a:r>
            <a:r>
              <a:rPr lang="en-US" dirty="0" smtClean="0"/>
              <a:t> (may be additional courses)</a:t>
            </a:r>
          </a:p>
          <a:p>
            <a:r>
              <a:rPr lang="en-US" dirty="0" smtClean="0"/>
              <a:t>More courses are in your area of interest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Science Major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Non-Science Major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Science       vs.       non-science cont.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Will be taking 3 lab sciences per term</a:t>
            </a:r>
          </a:p>
          <a:p>
            <a:r>
              <a:rPr lang="en-US" dirty="0" smtClean="0"/>
              <a:t>If research oriented science major better choice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Broader holistic education</a:t>
            </a:r>
          </a:p>
          <a:p>
            <a:r>
              <a:rPr lang="en-US" dirty="0" smtClean="0"/>
              <a:t>Typically takes additional year depending on major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Science Major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Non-Science Major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2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324600" y="685800"/>
            <a:ext cx="2134362" cy="914400"/>
          </a:xfrm>
        </p:spPr>
        <p:txBody>
          <a:bodyPr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How Do I Decide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Best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Major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Me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2"/>
          </p:nvPr>
        </p:nvSpPr>
        <p:spPr>
          <a:xfrm>
            <a:off x="6628257" y="1371600"/>
            <a:ext cx="1527048" cy="498348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1400" b="1" dirty="0" smtClean="0"/>
              <a:t>Passion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Academic Strengths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Time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Cost</a:t>
            </a:r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Preferred Major</a:t>
            </a:r>
            <a:endParaRPr lang="en-US" sz="1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you passionate about?</a:t>
            </a:r>
          </a:p>
          <a:p>
            <a:endParaRPr lang="en-US" dirty="0"/>
          </a:p>
          <a:p>
            <a:r>
              <a:rPr lang="en-US" dirty="0" smtClean="0"/>
              <a:t>What kind of grades did you get in high school/college science courses?</a:t>
            </a:r>
          </a:p>
          <a:p>
            <a:endParaRPr lang="en-US" dirty="0"/>
          </a:p>
          <a:p>
            <a:r>
              <a:rPr lang="en-US" dirty="0" smtClean="0"/>
              <a:t>Are you willing to take extra time to meet all requirements?</a:t>
            </a:r>
          </a:p>
          <a:p>
            <a:endParaRPr lang="en-US" dirty="0"/>
          </a:p>
          <a:p>
            <a:r>
              <a:rPr lang="en-US" dirty="0" smtClean="0"/>
              <a:t>Can you afford the extra cost of extra time to degree?</a:t>
            </a:r>
          </a:p>
          <a:p>
            <a:endParaRPr lang="en-US" dirty="0"/>
          </a:p>
          <a:p>
            <a:r>
              <a:rPr lang="en-US" dirty="0" smtClean="0"/>
              <a:t>What major does you institutions of choice prefer?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6124" y="1737360"/>
            <a:ext cx="2499360" cy="457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PASSION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593" y="2590800"/>
            <a:ext cx="2480407" cy="849699"/>
          </a:xfrm>
        </p:spPr>
      </p:pic>
      <p:sp>
        <p:nvSpPr>
          <p:cNvPr id="6" name="TextBox 5"/>
          <p:cNvSpPr txBox="1"/>
          <p:nvPr/>
        </p:nvSpPr>
        <p:spPr>
          <a:xfrm>
            <a:off x="381000" y="381000"/>
            <a:ext cx="533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would you do if you were not a doctor?</a:t>
            </a:r>
          </a:p>
          <a:p>
            <a:endParaRPr lang="en-US" dirty="0"/>
          </a:p>
          <a:p>
            <a:r>
              <a:rPr lang="en-US" dirty="0" smtClean="0"/>
              <a:t>What makes you smile just thinking about it?</a:t>
            </a:r>
          </a:p>
          <a:p>
            <a:endParaRPr lang="en-US" dirty="0"/>
          </a:p>
          <a:p>
            <a:r>
              <a:rPr lang="en-US" dirty="0" smtClean="0"/>
              <a:t>If you had unlimited money what would be doing?</a:t>
            </a:r>
          </a:p>
          <a:p>
            <a:endParaRPr lang="en-US" dirty="0"/>
          </a:p>
          <a:p>
            <a:r>
              <a:rPr lang="en-US" dirty="0" smtClean="0"/>
              <a:t>What major relates to the type of medicine you wish to practice?</a:t>
            </a:r>
          </a:p>
          <a:p>
            <a:endParaRPr lang="en-US" dirty="0"/>
          </a:p>
          <a:p>
            <a:r>
              <a:rPr lang="en-US" dirty="0" smtClean="0"/>
              <a:t>If I asked 10 people who new you what they think you would be good at – what would be their answer?  (other than doctor)</a:t>
            </a:r>
          </a:p>
          <a:p>
            <a:endParaRPr lang="en-US" dirty="0"/>
          </a:p>
          <a:p>
            <a:r>
              <a:rPr lang="en-US" dirty="0" smtClean="0"/>
              <a:t>When you were 10 what did you want to be?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876800"/>
            <a:ext cx="2895599" cy="167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1291590"/>
            <a:ext cx="3002280" cy="457200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ACADEMIC STRENGTHS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766060"/>
            <a:ext cx="2270057" cy="990082"/>
          </a:xfrm>
        </p:spPr>
      </p:pic>
      <p:sp>
        <p:nvSpPr>
          <p:cNvPr id="8" name="TextBox 7"/>
          <p:cNvSpPr txBox="1"/>
          <p:nvPr/>
        </p:nvSpPr>
        <p:spPr>
          <a:xfrm>
            <a:off x="304800" y="304800"/>
            <a:ext cx="5562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were your grades in your lab sciences in high school?  How hard did you work to achieve those grades?</a:t>
            </a:r>
          </a:p>
          <a:p>
            <a:endParaRPr lang="en-US" dirty="0"/>
          </a:p>
          <a:p>
            <a:r>
              <a:rPr lang="en-US" dirty="0" smtClean="0"/>
              <a:t>Were the courses challenging or hard?</a:t>
            </a:r>
          </a:p>
          <a:p>
            <a:endParaRPr lang="en-US" dirty="0"/>
          </a:p>
          <a:p>
            <a:r>
              <a:rPr lang="en-US" dirty="0" smtClean="0"/>
              <a:t>Did you enjoy what you were doing in lab?  Discussed outside of class beyond studying.</a:t>
            </a:r>
          </a:p>
          <a:p>
            <a:endParaRPr lang="en-US" dirty="0"/>
          </a:p>
          <a:p>
            <a:r>
              <a:rPr lang="en-US" dirty="0" smtClean="0"/>
              <a:t>Did the knowledge come naturally and easily?</a:t>
            </a:r>
          </a:p>
          <a:p>
            <a:endParaRPr lang="en-US" dirty="0"/>
          </a:p>
          <a:p>
            <a:r>
              <a:rPr lang="en-US" dirty="0" smtClean="0"/>
              <a:t>Can you picture yourself taking nothing but lab science courses for a term and surviving?</a:t>
            </a:r>
          </a:p>
          <a:p>
            <a:endParaRPr lang="en-US" dirty="0"/>
          </a:p>
          <a:p>
            <a:r>
              <a:rPr lang="en-US" dirty="0" smtClean="0"/>
              <a:t>What other courses also met the above criteria questions?</a:t>
            </a:r>
          </a:p>
          <a:p>
            <a:endParaRPr lang="en-US" dirty="0"/>
          </a:p>
          <a:p>
            <a:r>
              <a:rPr lang="en-US" dirty="0" smtClean="0"/>
              <a:t>If you know you are going to have a tough semester what would be the course you would select to give balance to the semester?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4745" y="1764859"/>
            <a:ext cx="2202116" cy="457200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Time – To - Degree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your education plan shows you will need 3 years at Valencia and 3 years at the university before you can even think of applying what is your reaction?</a:t>
            </a:r>
          </a:p>
          <a:p>
            <a:endParaRPr lang="en-US" dirty="0"/>
          </a:p>
          <a:p>
            <a:r>
              <a:rPr lang="en-US" dirty="0" smtClean="0"/>
              <a:t>What is your life and career timeline?  Is it flexible?</a:t>
            </a:r>
          </a:p>
          <a:p>
            <a:endParaRPr lang="en-US" dirty="0"/>
          </a:p>
          <a:p>
            <a:r>
              <a:rPr lang="en-US" dirty="0" smtClean="0"/>
              <a:t>Fastest vs. Happiness, which do you choose and why?</a:t>
            </a:r>
          </a:p>
          <a:p>
            <a:endParaRPr lang="en-US" dirty="0"/>
          </a:p>
          <a:p>
            <a:r>
              <a:rPr lang="en-US" dirty="0" smtClean="0"/>
              <a:t>When I say tick tock what is the reaction in your body?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091" y="2895600"/>
            <a:ext cx="2511425" cy="146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204" y="1219200"/>
            <a:ext cx="1981200" cy="457200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Cost of Degree</a:t>
            </a: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810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you afford to take an extra year to complete your degree and pre-</a:t>
            </a:r>
            <a:r>
              <a:rPr lang="en-US" dirty="0" err="1" smtClean="0"/>
              <a:t>reqs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Are you willing to pay out-of-pocket for some of the medical school pre-</a:t>
            </a:r>
            <a:r>
              <a:rPr lang="en-US" dirty="0" err="1" smtClean="0"/>
              <a:t>reqs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Is borrowing extra money to pursue your passion in undergraduate worth it?</a:t>
            </a:r>
          </a:p>
          <a:p>
            <a:endParaRPr lang="en-US" dirty="0"/>
          </a:p>
          <a:p>
            <a:r>
              <a:rPr lang="en-US" dirty="0" smtClean="0"/>
              <a:t>90,000  -  150,000  -  200,000  -  250,000 where </a:t>
            </a:r>
            <a:r>
              <a:rPr lang="en-US" dirty="0" smtClean="0"/>
              <a:t>is </a:t>
            </a:r>
            <a:r>
              <a:rPr lang="en-US" dirty="0" smtClean="0"/>
              <a:t>you comfortable?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204" y="2372519"/>
            <a:ext cx="1219200" cy="3403600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962400"/>
            <a:ext cx="5715000" cy="240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579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Oriel</vt:lpstr>
      <vt:lpstr>I Want To Go To Medical School</vt:lpstr>
      <vt:lpstr>I have been told I should major in science</vt:lpstr>
      <vt:lpstr>Science Major    vs.   Non-Science Major</vt:lpstr>
      <vt:lpstr>Science       vs.       non-science cont.</vt:lpstr>
      <vt:lpstr>How Do I Decide  on the  Best Major  for Me</vt:lpstr>
      <vt:lpstr>PASSION</vt:lpstr>
      <vt:lpstr>ACADEMIC STRENGTHS</vt:lpstr>
      <vt:lpstr>Time – To - Degree</vt:lpstr>
      <vt:lpstr>Cost of Degree</vt:lpstr>
      <vt:lpstr>Preferred major</vt:lpstr>
      <vt:lpstr>NEED HELP IN DECIDING?</vt:lpstr>
    </vt:vector>
  </TitlesOfParts>
  <Company>Valencia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Go To Medical School</dc:title>
  <dc:creator>Chris Klinger</dc:creator>
  <cp:lastModifiedBy>Chris Klinger</cp:lastModifiedBy>
  <cp:revision>18</cp:revision>
  <dcterms:created xsi:type="dcterms:W3CDTF">2013-05-22T12:31:02Z</dcterms:created>
  <dcterms:modified xsi:type="dcterms:W3CDTF">2015-08-21T18:38:51Z</dcterms:modified>
</cp:coreProperties>
</file>